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EB8-C98B-4CEF-B9B4-33512E622D8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EFAA-3A59-4E4B-8F19-24260D4E4D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Machines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Simple Machine</a:t>
            </a:r>
            <a:r>
              <a:rPr lang="en-US" dirty="0" smtClean="0"/>
              <a:t>- a tool with few parts that makes it easier or possible to do work.</a:t>
            </a:r>
          </a:p>
          <a:p>
            <a:r>
              <a:rPr lang="en-US" b="1" u="sng" dirty="0" smtClean="0"/>
              <a:t>6 common simple machines</a:t>
            </a:r>
          </a:p>
          <a:p>
            <a:pPr lvl="1"/>
            <a:r>
              <a:rPr lang="en-US" dirty="0" smtClean="0"/>
              <a:t>Lever</a:t>
            </a:r>
          </a:p>
          <a:p>
            <a:pPr lvl="1"/>
            <a:r>
              <a:rPr lang="en-US" dirty="0" smtClean="0"/>
              <a:t>Pulley</a:t>
            </a:r>
          </a:p>
          <a:p>
            <a:pPr lvl="1"/>
            <a:r>
              <a:rPr lang="en-US" dirty="0" smtClean="0"/>
              <a:t>Inclined Plane</a:t>
            </a:r>
          </a:p>
          <a:p>
            <a:pPr lvl="1"/>
            <a:r>
              <a:rPr lang="en-US" dirty="0" smtClean="0"/>
              <a:t>Wedge</a:t>
            </a:r>
          </a:p>
          <a:p>
            <a:pPr lvl="1"/>
            <a:r>
              <a:rPr lang="en-US" dirty="0" smtClean="0"/>
              <a:t>Screw</a:t>
            </a:r>
          </a:p>
          <a:p>
            <a:pPr lvl="1"/>
            <a:r>
              <a:rPr lang="en-US" dirty="0" smtClean="0"/>
              <a:t>Wheel and Axle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Pulley</a:t>
            </a:r>
            <a:r>
              <a:rPr lang="en-US" dirty="0" smtClean="0"/>
              <a:t>- a simple machine made of a rope, chain, or belt wrapped around a wheel.</a:t>
            </a:r>
          </a:p>
          <a:p>
            <a:pPr lvl="1"/>
            <a:r>
              <a:rPr lang="en-US" b="1" u="sng" dirty="0" smtClean="0"/>
              <a:t>Single fixed pulley </a:t>
            </a:r>
            <a:r>
              <a:rPr lang="en-US" dirty="0" smtClean="0"/>
              <a:t>– changes the direction of the force.</a:t>
            </a:r>
            <a:r>
              <a:rPr lang="en-US" b="1" u="sng" dirty="0" smtClean="0"/>
              <a:t> MA= 1</a:t>
            </a:r>
            <a:r>
              <a:rPr lang="en-US" dirty="0" smtClean="0"/>
              <a:t>. Use this type of pulley to lift a heavy object by pulling down instead of lifting up.</a:t>
            </a:r>
          </a:p>
          <a:p>
            <a:pPr lvl="1"/>
            <a:r>
              <a:rPr lang="en-US" b="1" u="sng" dirty="0" smtClean="0"/>
              <a:t>Fixed Pulley</a:t>
            </a:r>
            <a:r>
              <a:rPr lang="en-US" dirty="0" smtClean="0"/>
              <a:t>- is attached at the top. The wheel is free to spin, but it cannot move up or down</a:t>
            </a:r>
          </a:p>
          <a:p>
            <a:pPr lvl="1"/>
            <a:r>
              <a:rPr lang="en-US" b="1" u="sng" dirty="0" smtClean="0"/>
              <a:t>Moveable Pulley</a:t>
            </a:r>
            <a:r>
              <a:rPr lang="en-US" dirty="0" smtClean="0"/>
              <a:t>- when effort is applied, the entire pulley and the object attached will rise.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u="sng" dirty="0" smtClean="0"/>
              <a:t>MA= 2. </a:t>
            </a:r>
            <a:r>
              <a:rPr lang="en-US" dirty="0" smtClean="0"/>
              <a:t> Needs only half the force to lift it.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Pulley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Pulley system-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Block </a:t>
            </a:r>
            <a:r>
              <a:rPr lang="en-US" smtClean="0"/>
              <a:t>and Tackle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Lever</a:t>
            </a:r>
            <a:r>
              <a:rPr lang="en-US" dirty="0" smtClean="0"/>
              <a:t>- a simple machine that makes it easier or possible to do work</a:t>
            </a:r>
          </a:p>
          <a:p>
            <a:r>
              <a:rPr lang="en-US" b="1" u="sng" dirty="0" smtClean="0"/>
              <a:t>Fulcrum</a:t>
            </a:r>
            <a:r>
              <a:rPr lang="en-US" dirty="0" smtClean="0"/>
              <a:t>- a fixed point around which a lever rotates.</a:t>
            </a:r>
          </a:p>
          <a:p>
            <a:r>
              <a:rPr lang="en-US" b="1" u="sng" dirty="0" smtClean="0"/>
              <a:t>Effort Force</a:t>
            </a:r>
            <a:r>
              <a:rPr lang="en-US" dirty="0" smtClean="0"/>
              <a:t>- The force applied to a machine by the user</a:t>
            </a:r>
          </a:p>
          <a:p>
            <a:r>
              <a:rPr lang="en-US" b="1" u="sng" dirty="0" smtClean="0"/>
              <a:t>Resistance Force</a:t>
            </a:r>
            <a:r>
              <a:rPr lang="en-US" dirty="0" smtClean="0"/>
              <a:t>- The force applied to a machine by the object to be moved</a:t>
            </a:r>
            <a:endParaRPr lang="en-US" b="1" u="sng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Classes of 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 Class Lever</a:t>
            </a:r>
          </a:p>
          <a:p>
            <a:pPr lvl="1"/>
            <a:r>
              <a:rPr lang="en-US" dirty="0" smtClean="0"/>
              <a:t>The Fulcrum is between the Effort and the Resistance</a:t>
            </a:r>
          </a:p>
          <a:p>
            <a:pPr lvl="1"/>
            <a:r>
              <a:rPr lang="en-US" dirty="0" smtClean="0"/>
              <a:t>Changes the direction of the force</a:t>
            </a:r>
          </a:p>
          <a:p>
            <a:pPr lvl="1"/>
            <a:r>
              <a:rPr lang="en-US" dirty="0" smtClean="0"/>
              <a:t>Increases the force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1st-Class-Le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4038600"/>
            <a:ext cx="3968496" cy="25742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Resistance is positioned between the Effort and the Fulcrum.</a:t>
            </a:r>
          </a:p>
          <a:p>
            <a:r>
              <a:rPr lang="en-US" dirty="0" smtClean="0"/>
              <a:t>Always increased the force</a:t>
            </a:r>
          </a:p>
          <a:p>
            <a:r>
              <a:rPr lang="en-US" dirty="0" smtClean="0"/>
              <a:t>Do NOT change the direction of the force</a:t>
            </a:r>
          </a:p>
          <a:p>
            <a:r>
              <a:rPr lang="en-US" dirty="0" smtClean="0"/>
              <a:t>E.g. wheelbarrow</a:t>
            </a:r>
          </a:p>
          <a:p>
            <a:endParaRPr lang="en-US" dirty="0"/>
          </a:p>
        </p:txBody>
      </p:sp>
      <p:pic>
        <p:nvPicPr>
          <p:cNvPr id="4" name="Picture 3" descr="2nd-Class-Le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4" y="3962400"/>
            <a:ext cx="3342949" cy="22920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Effort force is between the Fulcrum and Resistance</a:t>
            </a:r>
          </a:p>
          <a:p>
            <a:r>
              <a:rPr lang="en-US" dirty="0" smtClean="0"/>
              <a:t>Increases the distance through which the force moves, which causes the resistance to move farther and faster</a:t>
            </a:r>
          </a:p>
          <a:p>
            <a:endParaRPr lang="en-US" dirty="0"/>
          </a:p>
        </p:txBody>
      </p:sp>
      <p:pic>
        <p:nvPicPr>
          <p:cNvPr id="4" name="Picture 3" descr="3rd-Class-Le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4" y="4572000"/>
            <a:ext cx="2413341" cy="16154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cannot be created or destroyed.</a:t>
            </a:r>
          </a:p>
          <a:p>
            <a:endParaRPr lang="en-US" dirty="0" smtClean="0"/>
          </a:p>
          <a:p>
            <a:r>
              <a:rPr lang="en-US" dirty="0" smtClean="0"/>
              <a:t>No simple machine can do more work than the person using it supplies. </a:t>
            </a:r>
          </a:p>
          <a:p>
            <a:endParaRPr lang="en-US" dirty="0" smtClean="0"/>
          </a:p>
          <a:p>
            <a:r>
              <a:rPr lang="en-US" dirty="0" smtClean="0"/>
              <a:t>It CAN increase or change the direction of the force.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Efficiency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Work Input</a:t>
            </a:r>
            <a:r>
              <a:rPr lang="en-US" dirty="0" smtClean="0"/>
              <a:t>- work put into a machine by its user</a:t>
            </a:r>
          </a:p>
          <a:p>
            <a:r>
              <a:rPr lang="en-US" b="1" u="sng" dirty="0" smtClean="0"/>
              <a:t>Work Output</a:t>
            </a:r>
            <a:r>
              <a:rPr lang="en-US" dirty="0" smtClean="0"/>
              <a:t>- work done by a machine against the resistance</a:t>
            </a:r>
          </a:p>
          <a:p>
            <a:r>
              <a:rPr lang="en-US" b="1" u="sng" dirty="0" smtClean="0"/>
              <a:t>Efficiency</a:t>
            </a:r>
            <a:r>
              <a:rPr lang="en-US" dirty="0" smtClean="0"/>
              <a:t>- how well a machine performs</a:t>
            </a:r>
          </a:p>
          <a:p>
            <a:pPr lvl="1"/>
            <a:r>
              <a:rPr lang="en-US" dirty="0" smtClean="0"/>
              <a:t>Efficiency = </a:t>
            </a:r>
            <a:r>
              <a:rPr lang="en-US" u="sng" dirty="0" smtClean="0"/>
              <a:t>work output</a:t>
            </a:r>
            <a:r>
              <a:rPr lang="en-US" dirty="0" smtClean="0"/>
              <a:t>   X 100%</a:t>
            </a:r>
          </a:p>
          <a:p>
            <a:pPr lvl="6">
              <a:buNone/>
            </a:pPr>
            <a:r>
              <a:rPr lang="en-US" sz="2800" dirty="0" smtClean="0"/>
              <a:t>work input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use simple machines to make work easier.</a:t>
            </a:r>
          </a:p>
          <a:p>
            <a:r>
              <a:rPr lang="en-US" b="1" u="sng" dirty="0" smtClean="0"/>
              <a:t>Mechanical Advantage</a:t>
            </a:r>
            <a:r>
              <a:rPr lang="en-US" dirty="0" smtClean="0"/>
              <a:t>- factor by which a machine multiplies the effort force.</a:t>
            </a:r>
          </a:p>
          <a:p>
            <a:pPr lvl="1"/>
            <a:r>
              <a:rPr lang="en-US" dirty="0" smtClean="0"/>
              <a:t>MA = </a:t>
            </a:r>
            <a:r>
              <a:rPr lang="en-US" u="sng" dirty="0" smtClean="0"/>
              <a:t>Resistance Force</a:t>
            </a:r>
          </a:p>
          <a:p>
            <a:pPr lvl="4">
              <a:buNone/>
            </a:pPr>
            <a:r>
              <a:rPr lang="en-US" sz="2800" dirty="0" smtClean="0"/>
              <a:t>Effort Force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Advantage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Effort Arm</a:t>
            </a:r>
            <a:r>
              <a:rPr lang="en-US" dirty="0" smtClean="0"/>
              <a:t>- The distance between the fulcrum and the effort force of a lever.</a:t>
            </a:r>
          </a:p>
          <a:p>
            <a:endParaRPr lang="en-US" b="1" u="sng" dirty="0"/>
          </a:p>
          <a:p>
            <a:r>
              <a:rPr lang="en-US" b="1" u="sng" dirty="0" smtClean="0"/>
              <a:t>Resistance arm</a:t>
            </a:r>
            <a:r>
              <a:rPr lang="en-US" dirty="0" smtClean="0"/>
              <a:t>- The distance between the fulcrum and the resistance force of a lever.</a:t>
            </a:r>
          </a:p>
          <a:p>
            <a:pPr lvl="1"/>
            <a:r>
              <a:rPr lang="en-US" dirty="0" smtClean="0"/>
              <a:t>MA = </a:t>
            </a:r>
            <a:r>
              <a:rPr lang="en-US" u="sng" dirty="0" smtClean="0"/>
              <a:t>effort arm</a:t>
            </a:r>
            <a:endParaRPr lang="en-US" dirty="0" smtClean="0"/>
          </a:p>
          <a:p>
            <a:pPr lvl="3">
              <a:buNone/>
            </a:pPr>
            <a:r>
              <a:rPr lang="en-US" sz="2800" dirty="0" smtClean="0"/>
              <a:t>Resistance arm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425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Simple Machines</vt:lpstr>
      <vt:lpstr>Lever </vt:lpstr>
      <vt:lpstr>3 Classes of Levers</vt:lpstr>
      <vt:lpstr>2nd Class Lever</vt:lpstr>
      <vt:lpstr>3rd Class Lever</vt:lpstr>
      <vt:lpstr>Work and Efficiency</vt:lpstr>
      <vt:lpstr>Work and Efficiency (cont.)</vt:lpstr>
      <vt:lpstr>Mechanical Advantage</vt:lpstr>
      <vt:lpstr>Mechanical Advantage (cont.)</vt:lpstr>
      <vt:lpstr>Pulley</vt:lpstr>
      <vt:lpstr>Pulley (cont.)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Machines</dc:title>
  <dc:creator>The Wards</dc:creator>
  <cp:lastModifiedBy>The Wards</cp:lastModifiedBy>
  <cp:revision>6</cp:revision>
  <dcterms:created xsi:type="dcterms:W3CDTF">2015-04-21T14:03:20Z</dcterms:created>
  <dcterms:modified xsi:type="dcterms:W3CDTF">2015-04-21T14:54:37Z</dcterms:modified>
</cp:coreProperties>
</file>